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14" autoAdjust="0"/>
  </p:normalViewPr>
  <p:slideViewPr>
    <p:cSldViewPr>
      <p:cViewPr>
        <p:scale>
          <a:sx n="125" d="100"/>
          <a:sy n="125" d="100"/>
        </p:scale>
        <p:origin x="-1320" y="-3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" y="134"/>
            <a:ext cx="9144598" cy="5143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236296" y="699542"/>
            <a:ext cx="1656184" cy="288032"/>
          </a:xfrm>
        </p:spPr>
        <p:txBody>
          <a:bodyPr>
            <a:noAutofit/>
          </a:bodyPr>
          <a:lstStyle/>
          <a:p>
            <a:pPr algn="r"/>
            <a:r>
              <a:rPr lang="zh-CN" altLang="en-US" sz="700" b="1" dirty="0">
                <a:solidFill>
                  <a:srgbClr val="C00000"/>
                </a:solidFill>
                <a:latin typeface="+mj-lt"/>
              </a:rPr>
              <a:t>广东省卫生经济学会</a:t>
            </a:r>
            <a:r>
              <a:rPr lang="en-US" altLang="zh-CN" sz="700" b="1" dirty="0">
                <a:solidFill>
                  <a:srgbClr val="C00000"/>
                </a:solidFill>
                <a:latin typeface="+mj-lt"/>
              </a:rPr>
              <a:t>40</a:t>
            </a:r>
            <a:r>
              <a:rPr lang="zh-CN" altLang="en-US" sz="700" b="1" dirty="0">
                <a:solidFill>
                  <a:srgbClr val="C00000"/>
                </a:solidFill>
                <a:latin typeface="+mj-lt"/>
              </a:rPr>
              <a:t>周年庆典</a:t>
            </a:r>
          </a:p>
          <a:p>
            <a:pPr algn="r"/>
            <a:r>
              <a:rPr lang="zh-CN" altLang="en-US" sz="700" b="1" dirty="0">
                <a:solidFill>
                  <a:srgbClr val="C00000"/>
                </a:solidFill>
                <a:latin typeface="+mj-lt"/>
              </a:rPr>
              <a:t>系列活动之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9683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思源黑体 CN Bold"/>
        <a:ea typeface="思源黑体 CN Regular"/>
        <a:cs typeface=""/>
      </a:majorFont>
      <a:minorFont>
        <a:latin typeface="思源黑体 CN Bold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</Words>
  <Application>Microsoft Office PowerPoint</Application>
  <PresentationFormat>全屏显示(16:9)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</cp:lastModifiedBy>
  <cp:revision>3</cp:revision>
  <dcterms:created xsi:type="dcterms:W3CDTF">2022-03-15T02:40:05Z</dcterms:created>
  <dcterms:modified xsi:type="dcterms:W3CDTF">2022-04-02T07:59:51Z</dcterms:modified>
</cp:coreProperties>
</file>